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Petje op, petje af – Economievariant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Inkomsten en uitgaven van de overheid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3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Omzetbelasting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BTW </a:t>
            </a:r>
            <a:r>
              <a:rPr lang="nl-NL" dirty="0"/>
              <a:t>betekenen</a:t>
            </a:r>
            <a:r>
              <a:rPr dirty="0"/>
              <a:t> </a:t>
            </a:r>
            <a:r>
              <a:rPr dirty="0" err="1"/>
              <a:t>hetzelfde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Antwoord: Juist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Als de </a:t>
            </a:r>
            <a:r>
              <a:rPr dirty="0" err="1"/>
              <a:t>overheid</a:t>
            </a:r>
            <a:r>
              <a:rPr dirty="0"/>
              <a:t> de </a:t>
            </a:r>
            <a:r>
              <a:rPr dirty="0" err="1"/>
              <a:t>accijns</a:t>
            </a:r>
            <a:r>
              <a:rPr dirty="0"/>
              <a:t> op benzine/diesel </a:t>
            </a:r>
            <a:r>
              <a:rPr dirty="0" err="1"/>
              <a:t>verhoogt</a:t>
            </a:r>
            <a:r>
              <a:rPr lang="nl-NL" dirty="0"/>
              <a:t>,</a:t>
            </a:r>
            <a:r>
              <a:rPr dirty="0"/>
              <a:t> </a:t>
            </a:r>
            <a:r>
              <a:rPr dirty="0" err="1"/>
              <a:t>betalen</a:t>
            </a:r>
            <a:r>
              <a:rPr dirty="0"/>
              <a:t> </a:t>
            </a:r>
            <a:r>
              <a:rPr dirty="0" err="1"/>
              <a:t>transportbedrijven</a:t>
            </a:r>
            <a:r>
              <a:rPr dirty="0"/>
              <a:t> </a:t>
            </a:r>
            <a:r>
              <a:rPr dirty="0" err="1"/>
              <a:t>meer</a:t>
            </a:r>
            <a:r>
              <a:rPr dirty="0"/>
              <a:t> </a:t>
            </a:r>
            <a:r>
              <a:rPr dirty="0" err="1"/>
              <a:t>vennootschapsbelasting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4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de overheid de accijns op benzine/diesel verhoogt betalen transportbedrijven meer vennootschapsbelasting.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Door een verschuiving van indirecte belastingen naar directe belastingen gaan vooral mensen met een hoog inkomen meer belasting betalen.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5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Door een verschuiving van indirecte belastingen naar directe belastingen gaan vooral mensen met een hoog inkomen meer belasting betalen.</a:t>
            </a:r>
          </a:p>
          <a:p>
            <a:endParaRPr/>
          </a:p>
          <a:p>
            <a:r>
              <a:t>Antwoord: Juist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Eén</a:t>
            </a:r>
            <a:r>
              <a:rPr dirty="0"/>
              <a:t> van de </a:t>
            </a:r>
            <a:r>
              <a:rPr dirty="0" err="1"/>
              <a:t>belangrijkste</a:t>
            </a:r>
            <a:r>
              <a:rPr dirty="0"/>
              <a:t> </a:t>
            </a:r>
            <a:r>
              <a:rPr dirty="0" err="1"/>
              <a:t>uitgavenposten</a:t>
            </a:r>
            <a:r>
              <a:rPr dirty="0"/>
              <a:t> van de </a:t>
            </a:r>
            <a:r>
              <a:rPr dirty="0" err="1"/>
              <a:t>overheid</a:t>
            </a:r>
            <a:r>
              <a:rPr dirty="0"/>
              <a:t> </a:t>
            </a:r>
            <a:r>
              <a:rPr dirty="0" err="1"/>
              <a:t>betreft</a:t>
            </a:r>
            <a:r>
              <a:rPr dirty="0"/>
              <a:t> de </a:t>
            </a:r>
            <a:r>
              <a:rPr dirty="0" err="1"/>
              <a:t>sociale</a:t>
            </a:r>
            <a:r>
              <a:rPr dirty="0"/>
              <a:t> </a:t>
            </a:r>
            <a:r>
              <a:rPr dirty="0" err="1"/>
              <a:t>zekerheid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6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Eén</a:t>
            </a:r>
            <a:r>
              <a:rPr dirty="0"/>
              <a:t> van de </a:t>
            </a:r>
            <a:r>
              <a:rPr dirty="0" err="1"/>
              <a:t>belangrijkste</a:t>
            </a:r>
            <a:r>
              <a:rPr dirty="0"/>
              <a:t> </a:t>
            </a:r>
            <a:r>
              <a:rPr dirty="0" err="1"/>
              <a:t>uitgavenposten</a:t>
            </a:r>
            <a:r>
              <a:rPr dirty="0"/>
              <a:t> van de </a:t>
            </a:r>
            <a:r>
              <a:rPr dirty="0" err="1"/>
              <a:t>overheid</a:t>
            </a:r>
            <a:r>
              <a:rPr dirty="0"/>
              <a:t> </a:t>
            </a:r>
            <a:r>
              <a:rPr dirty="0" err="1"/>
              <a:t>betreft</a:t>
            </a:r>
            <a:r>
              <a:rPr dirty="0"/>
              <a:t> de </a:t>
            </a:r>
            <a:r>
              <a:rPr dirty="0" err="1"/>
              <a:t>sociale</a:t>
            </a:r>
            <a:r>
              <a:rPr dirty="0"/>
              <a:t> </a:t>
            </a:r>
            <a:r>
              <a:rPr dirty="0" err="1"/>
              <a:t>zekerheid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Antwoord: Juist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betalingen aan sociale uitkeringen zijn een voorraadgrootheid.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7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betalingen aan sociale uitkeringen zijn een voorraadgrootheid.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hoogte van de staatsschuld is een voorbeeld van een voorraadgrootheid.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Wat gaan we doen?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• Je </a:t>
            </a:r>
            <a:r>
              <a:rPr dirty="0" err="1"/>
              <a:t>krijgt</a:t>
            </a:r>
            <a:r>
              <a:rPr dirty="0"/>
              <a:t> </a:t>
            </a:r>
            <a:r>
              <a:rPr dirty="0" err="1"/>
              <a:t>stellingen</a:t>
            </a:r>
            <a:r>
              <a:rPr dirty="0"/>
              <a:t> over </a:t>
            </a:r>
            <a:r>
              <a:rPr dirty="0" err="1"/>
              <a:t>economie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Geef</a:t>
            </a:r>
            <a:r>
              <a:rPr dirty="0"/>
              <a:t> </a:t>
            </a:r>
            <a:r>
              <a:rPr dirty="0" err="1"/>
              <a:t>aan</a:t>
            </a:r>
            <a:r>
              <a:rPr dirty="0"/>
              <a:t> of je het </a:t>
            </a:r>
            <a:r>
              <a:rPr dirty="0" err="1"/>
              <a:t>eens</a:t>
            </a:r>
            <a:r>
              <a:rPr dirty="0"/>
              <a:t> (</a:t>
            </a:r>
            <a:r>
              <a:rPr dirty="0" err="1"/>
              <a:t>groen</a:t>
            </a:r>
            <a:r>
              <a:rPr dirty="0"/>
              <a:t>) of </a:t>
            </a:r>
            <a:r>
              <a:rPr dirty="0" err="1"/>
              <a:t>oneens</a:t>
            </a:r>
            <a:r>
              <a:rPr dirty="0"/>
              <a:t> (rood) bent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Overleg</a:t>
            </a:r>
            <a:r>
              <a:rPr dirty="0"/>
              <a:t> </a:t>
            </a:r>
            <a:r>
              <a:rPr dirty="0" err="1"/>
              <a:t>daarna</a:t>
            </a:r>
            <a:r>
              <a:rPr dirty="0"/>
              <a:t> met je partner </a:t>
            </a:r>
            <a:r>
              <a:rPr dirty="0" err="1"/>
              <a:t>en</a:t>
            </a:r>
            <a:r>
              <a:rPr dirty="0"/>
              <a:t> leg je </a:t>
            </a:r>
            <a:r>
              <a:rPr dirty="0" err="1"/>
              <a:t>keuze</a:t>
            </a:r>
            <a:r>
              <a:rPr dirty="0"/>
              <a:t> </a:t>
            </a:r>
            <a:r>
              <a:rPr dirty="0" err="1"/>
              <a:t>uit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Gebruik</a:t>
            </a:r>
            <a:r>
              <a:rPr dirty="0"/>
              <a:t> </a:t>
            </a:r>
            <a:r>
              <a:rPr dirty="0" err="1"/>
              <a:t>economische</a:t>
            </a:r>
            <a:r>
              <a:rPr dirty="0"/>
              <a:t> </a:t>
            </a:r>
            <a:r>
              <a:rPr dirty="0" err="1"/>
              <a:t>begrippen</a:t>
            </a:r>
            <a:r>
              <a:rPr dirty="0"/>
              <a:t> in je </a:t>
            </a:r>
            <a:r>
              <a:rPr dirty="0" err="1"/>
              <a:t>uitleg</a:t>
            </a:r>
            <a:endParaRPr dirty="0"/>
          </a:p>
          <a:p>
            <a:pPr marL="0" indent="0">
              <a:buNone/>
            </a:pPr>
            <a:r>
              <a:rPr dirty="0"/>
              <a:t>• Pas je </a:t>
            </a:r>
            <a:r>
              <a:rPr dirty="0" err="1"/>
              <a:t>keuze</a:t>
            </a:r>
            <a:r>
              <a:rPr dirty="0"/>
              <a:t> </a:t>
            </a:r>
            <a:r>
              <a:rPr dirty="0" err="1"/>
              <a:t>eventueel</a:t>
            </a:r>
            <a:r>
              <a:rPr dirty="0"/>
              <a:t> </a:t>
            </a:r>
            <a:r>
              <a:rPr dirty="0" err="1"/>
              <a:t>aan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Verdien</a:t>
            </a:r>
            <a:r>
              <a:rPr dirty="0"/>
              <a:t> </a:t>
            </a:r>
            <a:r>
              <a:rPr dirty="0" err="1"/>
              <a:t>punten</a:t>
            </a:r>
            <a:r>
              <a:rPr dirty="0"/>
              <a:t> door </a:t>
            </a:r>
            <a:r>
              <a:rPr dirty="0" err="1"/>
              <a:t>juiste</a:t>
            </a:r>
            <a:r>
              <a:rPr dirty="0"/>
              <a:t> </a:t>
            </a:r>
            <a:r>
              <a:rPr dirty="0" err="1"/>
              <a:t>antwoorden</a:t>
            </a:r>
            <a:r>
              <a:rPr lang="nl-NL" dirty="0"/>
              <a:t> te geven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8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hoogte van de staatsschuld is een voorbeeld van een voorraadgrootheid.</a:t>
            </a:r>
          </a:p>
          <a:p>
            <a:endParaRPr/>
          </a:p>
          <a:p>
            <a:r>
              <a:t>Antwoord: Juist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de werkloosheid stijgt, stijgen ook de premie-inkomsten van de overheid.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9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de werkloosheid stijgt, stijgen ook de premie-inkomsten van de overheid.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staatsschuld kan gedurende het begrotingsjaar toe- en afnemen.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10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staatsschuld kan gedurende het begrotingsjaar toe- en afnemen.</a:t>
            </a:r>
          </a:p>
          <a:p>
            <a:endParaRPr/>
          </a:p>
          <a:p>
            <a:r>
              <a:t>Antwoord: Juist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de overheid een begrotingsoverschot heeft, kan er geen sprake zijn van een financieringstekort.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11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de overheid een begrotingsoverschot heeft, kan er geen sprake zijn van een financieringstekort.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Een overheidstekort wordt ook wel gezien als een uitgestelde belastingheffing.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12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Een overheidstekort wordt ook wel gezien als een uitgestelde belastingheffing.</a:t>
            </a:r>
          </a:p>
          <a:p>
            <a:endParaRPr/>
          </a:p>
          <a:p>
            <a:r>
              <a:t>Antwoord: Juist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een gezin geld tekort komt, kan het geld lenen bij een pensioenfonds.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Spelregels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1. Stelling </a:t>
            </a:r>
            <a:r>
              <a:rPr dirty="0" err="1"/>
              <a:t>verschijnt</a:t>
            </a:r>
            <a:r>
              <a:rPr dirty="0"/>
              <a:t> op het bord</a:t>
            </a:r>
          </a:p>
          <a:p>
            <a:pPr marL="0" indent="0">
              <a:buNone/>
            </a:pPr>
            <a:r>
              <a:rPr dirty="0"/>
              <a:t>2. 30 </a:t>
            </a:r>
            <a:r>
              <a:rPr dirty="0" err="1"/>
              <a:t>seconden</a:t>
            </a:r>
            <a:r>
              <a:rPr dirty="0"/>
              <a:t> </a:t>
            </a:r>
            <a:r>
              <a:rPr dirty="0" err="1"/>
              <a:t>denktijd</a:t>
            </a:r>
            <a:r>
              <a:rPr dirty="0"/>
              <a:t> in </a:t>
            </a:r>
            <a:r>
              <a:rPr dirty="0" err="1"/>
              <a:t>stilte</a:t>
            </a:r>
            <a:endParaRPr dirty="0"/>
          </a:p>
          <a:p>
            <a:pPr marL="0" indent="0">
              <a:buNone/>
            </a:pPr>
            <a:r>
              <a:rPr dirty="0"/>
              <a:t>3. Laat je </a:t>
            </a:r>
            <a:r>
              <a:rPr dirty="0" err="1"/>
              <a:t>kaart</a:t>
            </a:r>
            <a:r>
              <a:rPr dirty="0"/>
              <a:t> </a:t>
            </a:r>
            <a:r>
              <a:rPr dirty="0" err="1"/>
              <a:t>zien</a:t>
            </a:r>
            <a:r>
              <a:rPr dirty="0"/>
              <a:t> (</a:t>
            </a:r>
            <a:r>
              <a:rPr dirty="0" err="1"/>
              <a:t>groen</a:t>
            </a:r>
            <a:r>
              <a:rPr dirty="0"/>
              <a:t>/rood)</a:t>
            </a:r>
          </a:p>
          <a:p>
            <a:pPr marL="0" indent="0">
              <a:buNone/>
            </a:pPr>
            <a:r>
              <a:rPr dirty="0"/>
              <a:t>4. </a:t>
            </a:r>
            <a:r>
              <a:rPr dirty="0" err="1"/>
              <a:t>Overleg</a:t>
            </a:r>
            <a:r>
              <a:rPr dirty="0"/>
              <a:t> 3 </a:t>
            </a:r>
            <a:r>
              <a:rPr dirty="0" err="1"/>
              <a:t>minuten</a:t>
            </a:r>
            <a:r>
              <a:rPr dirty="0"/>
              <a:t> met je partner</a:t>
            </a:r>
          </a:p>
          <a:p>
            <a:pPr marL="0" indent="0">
              <a:buNone/>
            </a:pPr>
            <a:r>
              <a:rPr dirty="0"/>
              <a:t>5. Laat </a:t>
            </a:r>
            <a:r>
              <a:rPr dirty="0" err="1"/>
              <a:t>opnieuw</a:t>
            </a:r>
            <a:r>
              <a:rPr dirty="0"/>
              <a:t> je </a:t>
            </a:r>
            <a:r>
              <a:rPr dirty="0" err="1"/>
              <a:t>kaart</a:t>
            </a:r>
            <a:r>
              <a:rPr dirty="0"/>
              <a:t> </a:t>
            </a:r>
            <a:r>
              <a:rPr dirty="0" err="1"/>
              <a:t>zien</a:t>
            </a:r>
            <a:endParaRPr dirty="0"/>
          </a:p>
          <a:p>
            <a:pPr marL="0" indent="0">
              <a:buNone/>
            </a:pPr>
            <a:r>
              <a:rPr dirty="0"/>
              <a:t>6. Docent </a:t>
            </a:r>
            <a:r>
              <a:rPr dirty="0" err="1"/>
              <a:t>bespreekt</a:t>
            </a:r>
            <a:r>
              <a:rPr dirty="0"/>
              <a:t> </a:t>
            </a:r>
            <a:r>
              <a:rPr dirty="0" err="1"/>
              <a:t>één</a:t>
            </a:r>
            <a:r>
              <a:rPr dirty="0"/>
              <a:t> of </a:t>
            </a:r>
            <a:r>
              <a:rPr dirty="0" err="1"/>
              <a:t>meerdere</a:t>
            </a:r>
            <a:r>
              <a:rPr dirty="0"/>
              <a:t> </a:t>
            </a:r>
            <a:r>
              <a:rPr dirty="0" err="1"/>
              <a:t>meningen</a:t>
            </a:r>
            <a:endParaRPr dirty="0"/>
          </a:p>
          <a:p>
            <a:pPr marL="0" indent="0">
              <a:buNone/>
            </a:pPr>
            <a:r>
              <a:rPr dirty="0"/>
              <a:t>7. </a:t>
            </a:r>
            <a:r>
              <a:rPr dirty="0" err="1"/>
              <a:t>Punten</a:t>
            </a:r>
            <a:r>
              <a:rPr dirty="0"/>
              <a:t> </a:t>
            </a:r>
            <a:r>
              <a:rPr dirty="0" err="1"/>
              <a:t>worden</a:t>
            </a:r>
            <a:r>
              <a:rPr dirty="0"/>
              <a:t> </a:t>
            </a:r>
            <a:r>
              <a:rPr dirty="0" err="1"/>
              <a:t>genoteerd</a:t>
            </a:r>
            <a:r>
              <a:rPr dirty="0"/>
              <a:t> op het </a:t>
            </a:r>
            <a:r>
              <a:rPr dirty="0" err="1"/>
              <a:t>scoreformulier</a:t>
            </a: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13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een gezin geld tekort komt, kan het geld lenen bij een pensioenfonds.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overheid kan niet failliet gaan.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14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overheid kan niet failliet gaan.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Het stabiliteitspact geldt voor alle landen van de EU.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15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Het stabiliteitspact geldt voor alle landen van de EU.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een land niet voldoet aan het stabiliteitspact, wordt het uit de EMU gezet.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16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Als een land niet voldoet aan het stabiliteitspact, wordt het uit de EMU gezet.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D47BB0-B080-40B4-0762-737B9C9F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Schattingsvraag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38E02B-68D7-5BA4-7A9A-7EBB7E6F1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de actuele staatschuld van Nederland?</a:t>
            </a:r>
          </a:p>
          <a:p>
            <a:r>
              <a:rPr lang="nl-NL" dirty="0"/>
              <a:t>Noteer het bedrag op </a:t>
            </a:r>
            <a:r>
              <a:rPr lang="nl-NL"/>
              <a:t>je formulier.</a:t>
            </a:r>
          </a:p>
        </p:txBody>
      </p:sp>
    </p:spTree>
    <p:extLst>
      <p:ext uri="{BB962C8B-B14F-4D97-AF65-F5344CB8AC3E}">
        <p14:creationId xmlns:p14="http://schemas.microsoft.com/office/powerpoint/2010/main" val="395400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Hoe scoor je punten?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Per </a:t>
            </a:r>
            <a:r>
              <a:rPr dirty="0" err="1"/>
              <a:t>stelling</a:t>
            </a:r>
            <a:r>
              <a:rPr dirty="0"/>
              <a:t> </a:t>
            </a:r>
            <a:r>
              <a:rPr dirty="0" err="1"/>
              <a:t>kun</a:t>
            </a:r>
            <a:r>
              <a:rPr dirty="0"/>
              <a:t> je 2 </a:t>
            </a:r>
            <a:r>
              <a:rPr dirty="0" err="1"/>
              <a:t>punten</a:t>
            </a:r>
            <a:r>
              <a:rPr dirty="0"/>
              <a:t> </a:t>
            </a:r>
            <a:r>
              <a:rPr dirty="0" err="1"/>
              <a:t>halen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   – 1 punt </a:t>
            </a:r>
            <a:r>
              <a:rPr dirty="0" err="1"/>
              <a:t>voor</a:t>
            </a:r>
            <a:r>
              <a:rPr dirty="0"/>
              <a:t> je </a:t>
            </a:r>
            <a:r>
              <a:rPr dirty="0" err="1"/>
              <a:t>eerste</a:t>
            </a:r>
            <a:r>
              <a:rPr dirty="0"/>
              <a:t> </a:t>
            </a:r>
            <a:r>
              <a:rPr dirty="0" err="1"/>
              <a:t>keuze</a:t>
            </a:r>
            <a:endParaRPr dirty="0"/>
          </a:p>
          <a:p>
            <a:pPr marL="0" indent="0">
              <a:buNone/>
            </a:pPr>
            <a:r>
              <a:rPr dirty="0"/>
              <a:t>   – 1 punt </a:t>
            </a:r>
            <a:r>
              <a:rPr dirty="0" err="1"/>
              <a:t>voor</a:t>
            </a:r>
            <a:r>
              <a:rPr dirty="0"/>
              <a:t> je </a:t>
            </a:r>
            <a:r>
              <a:rPr dirty="0" err="1"/>
              <a:t>keuze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overleg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• De </a:t>
            </a:r>
            <a:r>
              <a:rPr dirty="0" err="1"/>
              <a:t>leerling</a:t>
            </a:r>
            <a:r>
              <a:rPr dirty="0"/>
              <a:t> met de </a:t>
            </a:r>
            <a:r>
              <a:rPr dirty="0" err="1"/>
              <a:t>meeste</a:t>
            </a:r>
            <a:r>
              <a:rPr dirty="0"/>
              <a:t> </a:t>
            </a:r>
            <a:r>
              <a:rPr dirty="0" err="1"/>
              <a:t>punten</a:t>
            </a:r>
            <a:r>
              <a:rPr dirty="0"/>
              <a:t> </a:t>
            </a:r>
            <a:r>
              <a:rPr dirty="0" err="1"/>
              <a:t>wint</a:t>
            </a:r>
            <a:endParaRPr dirty="0"/>
          </a:p>
          <a:p>
            <a:pPr marL="0" indent="0">
              <a:buNone/>
            </a:pPr>
            <a:r>
              <a:rPr dirty="0"/>
              <a:t>• Bij </a:t>
            </a:r>
            <a:r>
              <a:rPr dirty="0" err="1"/>
              <a:t>gelijkspel</a:t>
            </a:r>
            <a:r>
              <a:rPr dirty="0"/>
              <a:t>: </a:t>
            </a:r>
            <a:r>
              <a:rPr dirty="0" err="1"/>
              <a:t>beslissende</a:t>
            </a:r>
            <a:r>
              <a:rPr dirty="0"/>
              <a:t> </a:t>
            </a:r>
            <a:r>
              <a:rPr dirty="0" err="1"/>
              <a:t>schat</a:t>
            </a:r>
            <a:r>
              <a:rPr lang="nl-NL" dirty="0" err="1"/>
              <a:t>tings</a:t>
            </a:r>
            <a:r>
              <a:rPr dirty="0" err="1"/>
              <a:t>vraag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 de </a:t>
            </a:r>
            <a:r>
              <a:rPr dirty="0" err="1"/>
              <a:t>Rijksbegroting</a:t>
            </a:r>
            <a:r>
              <a:rPr dirty="0"/>
              <a:t> </a:t>
            </a:r>
            <a:r>
              <a:rPr dirty="0" err="1"/>
              <a:t>geeft</a:t>
            </a:r>
            <a:r>
              <a:rPr dirty="0"/>
              <a:t> de </a:t>
            </a:r>
            <a:r>
              <a:rPr lang="nl-NL" dirty="0"/>
              <a:t>o</a:t>
            </a:r>
            <a:r>
              <a:rPr dirty="0" err="1"/>
              <a:t>verheid</a:t>
            </a:r>
            <a:r>
              <a:rPr dirty="0"/>
              <a:t>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beschrijving</a:t>
            </a:r>
            <a:r>
              <a:rPr dirty="0"/>
              <a:t> van de </a:t>
            </a:r>
            <a:r>
              <a:rPr dirty="0" err="1"/>
              <a:t>manier</a:t>
            </a:r>
            <a:r>
              <a:rPr dirty="0"/>
              <a:t> </a:t>
            </a:r>
            <a:r>
              <a:rPr dirty="0" err="1"/>
              <a:t>waarop</a:t>
            </a:r>
            <a:r>
              <a:rPr dirty="0"/>
              <a:t> de </a:t>
            </a:r>
            <a:r>
              <a:rPr dirty="0" err="1"/>
              <a:t>regering</a:t>
            </a:r>
            <a:r>
              <a:rPr dirty="0"/>
              <a:t> het geld </a:t>
            </a:r>
            <a:r>
              <a:rPr dirty="0" err="1"/>
              <a:t>wil</a:t>
            </a:r>
            <a:r>
              <a:rPr dirty="0"/>
              <a:t> </a:t>
            </a:r>
            <a:r>
              <a:rPr dirty="0" err="1"/>
              <a:t>gaan</a:t>
            </a:r>
            <a:r>
              <a:rPr dirty="0"/>
              <a:t> </a:t>
            </a:r>
            <a:r>
              <a:rPr dirty="0" err="1"/>
              <a:t>uitgeven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1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 de </a:t>
            </a:r>
            <a:r>
              <a:rPr dirty="0" err="1"/>
              <a:t>Rijksbegroting</a:t>
            </a:r>
            <a:r>
              <a:rPr dirty="0"/>
              <a:t> </a:t>
            </a:r>
            <a:r>
              <a:rPr dirty="0" err="1"/>
              <a:t>geeft</a:t>
            </a:r>
            <a:r>
              <a:rPr dirty="0"/>
              <a:t> de </a:t>
            </a:r>
            <a:r>
              <a:rPr lang="nl-NL" dirty="0"/>
              <a:t>o</a:t>
            </a:r>
            <a:r>
              <a:rPr dirty="0" err="1"/>
              <a:t>verheid</a:t>
            </a:r>
            <a:r>
              <a:rPr dirty="0"/>
              <a:t>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beschrijving</a:t>
            </a:r>
            <a:r>
              <a:rPr dirty="0"/>
              <a:t> van de </a:t>
            </a:r>
            <a:r>
              <a:rPr dirty="0" err="1"/>
              <a:t>manier</a:t>
            </a:r>
            <a:r>
              <a:rPr dirty="0"/>
              <a:t> </a:t>
            </a:r>
            <a:r>
              <a:rPr dirty="0" err="1"/>
              <a:t>waarop</a:t>
            </a:r>
            <a:r>
              <a:rPr dirty="0"/>
              <a:t> de </a:t>
            </a:r>
            <a:r>
              <a:rPr dirty="0" err="1"/>
              <a:t>regering</a:t>
            </a:r>
            <a:r>
              <a:rPr dirty="0"/>
              <a:t> het geld </a:t>
            </a:r>
            <a:r>
              <a:rPr dirty="0" err="1"/>
              <a:t>wil</a:t>
            </a:r>
            <a:r>
              <a:rPr dirty="0"/>
              <a:t> </a:t>
            </a:r>
            <a:r>
              <a:rPr dirty="0" err="1"/>
              <a:t>gaan</a:t>
            </a:r>
            <a:r>
              <a:rPr dirty="0"/>
              <a:t> </a:t>
            </a:r>
            <a:r>
              <a:rPr dirty="0" err="1"/>
              <a:t>uitgeven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Antwoord: </a:t>
            </a:r>
            <a:r>
              <a:rPr dirty="0" err="1"/>
              <a:t>Onjuist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inkomsten van de overheid bestaan alleen uit directe- en indirecte belastingen.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2 – Antwoord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 inkomsten van de overheid bestaan alleen uit directe- en indirecte belastingen.</a:t>
            </a:r>
          </a:p>
          <a:p>
            <a:endParaRPr/>
          </a:p>
          <a:p>
            <a:r>
              <a:t>Antwoord: Onjuist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Stelling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Omzetbelasting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BTW </a:t>
            </a:r>
            <a:r>
              <a:rPr lang="nl-NL" dirty="0"/>
              <a:t>betekenen</a:t>
            </a:r>
            <a:r>
              <a:rPr dirty="0"/>
              <a:t> </a:t>
            </a:r>
            <a:r>
              <a:rPr dirty="0" err="1"/>
              <a:t>hetzelfde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751</Words>
  <Application>Microsoft Office PowerPoint</Application>
  <PresentationFormat>Diavoorstelling (4:3)</PresentationFormat>
  <Paragraphs>123</Paragraphs>
  <Slides>37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Petje op, petje af – Economievariant</vt:lpstr>
      <vt:lpstr>Wat gaan we doen?</vt:lpstr>
      <vt:lpstr>Spelregels</vt:lpstr>
      <vt:lpstr>Hoe scoor je punten?</vt:lpstr>
      <vt:lpstr>Stelling 1</vt:lpstr>
      <vt:lpstr>Stelling 1 – Antwoord</vt:lpstr>
      <vt:lpstr>Stelling 2</vt:lpstr>
      <vt:lpstr>Stelling 2 – Antwoord</vt:lpstr>
      <vt:lpstr>Stelling 3</vt:lpstr>
      <vt:lpstr>Stelling 3 – Antwoord</vt:lpstr>
      <vt:lpstr>Stelling 4</vt:lpstr>
      <vt:lpstr>Stelling 4 – Antwoord</vt:lpstr>
      <vt:lpstr>Stelling 5</vt:lpstr>
      <vt:lpstr>Stelling 5 – Antwoord</vt:lpstr>
      <vt:lpstr>Stelling 6</vt:lpstr>
      <vt:lpstr>Stelling 6 – Antwoord</vt:lpstr>
      <vt:lpstr>Stelling 7</vt:lpstr>
      <vt:lpstr>Stelling 7 – Antwoord</vt:lpstr>
      <vt:lpstr>Stelling 8</vt:lpstr>
      <vt:lpstr>Stelling 8 – Antwoord</vt:lpstr>
      <vt:lpstr>Stelling 9</vt:lpstr>
      <vt:lpstr>Stelling 9 – Antwoord</vt:lpstr>
      <vt:lpstr>Stelling 10</vt:lpstr>
      <vt:lpstr>Stelling 10 – Antwoord</vt:lpstr>
      <vt:lpstr>Stelling 11</vt:lpstr>
      <vt:lpstr>Stelling 11 – Antwoord</vt:lpstr>
      <vt:lpstr>Stelling 12</vt:lpstr>
      <vt:lpstr>Stelling 12 – Antwoord</vt:lpstr>
      <vt:lpstr>Stelling 13</vt:lpstr>
      <vt:lpstr>Stelling 13 – Antwoord</vt:lpstr>
      <vt:lpstr>Stelling 14</vt:lpstr>
      <vt:lpstr>Stelling 14 – Antwoord</vt:lpstr>
      <vt:lpstr>Stelling 15</vt:lpstr>
      <vt:lpstr>Stelling 15 – Antwoord</vt:lpstr>
      <vt:lpstr>Stelling 16</vt:lpstr>
      <vt:lpstr>Stelling 16 – Antwoord</vt:lpstr>
      <vt:lpstr>Schattingsvraag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Mark Siekman</dc:creator>
  <cp:keywords/>
  <dc:description>generated using python-pptx</dc:description>
  <cp:lastModifiedBy>Mark Siekman</cp:lastModifiedBy>
  <cp:revision>2</cp:revision>
  <dcterms:created xsi:type="dcterms:W3CDTF">2013-01-27T09:14:16Z</dcterms:created>
  <dcterms:modified xsi:type="dcterms:W3CDTF">2025-08-18T10:33:40Z</dcterms:modified>
  <cp:category/>
</cp:coreProperties>
</file>